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60"/>
  </p:normalViewPr>
  <p:slideViewPr>
    <p:cSldViewPr snapToGrid="0">
      <p:cViewPr varScale="1">
        <p:scale>
          <a:sx n="77" d="100"/>
          <a:sy n="77" d="100"/>
        </p:scale>
        <p:origin x="4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177C5F-C963-C724-82C0-3687CF47CC5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8AF222-2E89-D31B-619C-535D413B3C7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C25675-9326-1C38-29DD-3619D5CD7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E38A1B-9899-F93D-085F-C62525A800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BB594-A16A-9FB1-EF64-503C0CC4F4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2805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4FB53-A0A4-8DEE-3F2A-31F4831D9A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F356F3F-569C-E3BA-D2B4-785DDADBF4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EEE7B5-5911-F65C-0A4A-E1F5C1C917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D46623-EF31-B219-C399-E55B03CC94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13BD21-E5A8-CCB1-9D3B-D9087EEECB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383157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5BF391B-6C5A-69C1-264A-C124E481CF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DCD0D24-76CA-2CE0-F5C0-789FD1C05C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BDCCC9-9DE2-0296-02CE-70C7E5050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3DE268F-F7AD-60D2-6A69-249FAC888C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AB241D-7997-C9DE-088B-B02A49D57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44271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C5DB38-8229-2723-204D-DBA23317A7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194ED8C-2E50-A384-750F-2FDC8821C7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7D7C97-C182-5AFF-ECD4-54042D5B56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A538E2-935E-D168-350E-3F132B62D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C92D5AD-D917-80EE-7C51-06420C6B34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37476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31FBFF-3E18-9B8E-A997-DAC2E027EF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67F95C-036A-2D4A-B22B-8D6520B021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65ECAE-E193-E435-8D7C-9C12C9A350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DBA933-D7E5-05F7-5BF7-EE4B42FE6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1D1C33-0610-957E-E945-5460B80F29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306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AB71A-C93F-A419-F131-9EEEB28818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F16B4C-2965-0902-DC06-BF2ED179BE8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458833-35C2-E4E2-AF8E-D14B05193A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FC6A34-A281-8553-F4A6-15C1ECDB4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59335F9-0B17-CDB3-843B-0EF270EA5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DE616F-3BD2-D9EF-5F21-BBEFFFEACE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8701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6310BD-5CF8-01C4-0AAE-B418D4010F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897FCA-B3E9-2BA7-D2D2-643713E4A07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210D8B0-C412-98D7-A43D-8C619B81AB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DD91CDB-FBBB-9437-AF48-BA072B95E1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B5AC900-114E-BDE0-335F-9A2F41EDC31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C891DA0-3CD1-64E5-441A-21CBDE1E9A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68C079F-A6E7-FF58-7912-B106BD012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51BF93F-1989-B6AF-BEF2-27949255C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0175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9B063B-B95E-A342-4139-5FF01EFBC1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083918B-3818-AA2D-23DE-8B3A1F4D01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74CECF8-6AD6-0CC0-81B9-1CE20C46B1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625AF0-AA6F-D7A6-C85E-2F0891BEE2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61045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F8CA91B-CDFC-172B-FA23-3E0EA0122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E6F05B4-8139-F542-9A68-4D621AB95D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DB013A0-A355-FF62-8739-14854A52EF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76011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844A88-B4D1-C14D-59DF-6A08B2A030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A5E449-6B1E-25D8-3D69-DEA4327A0C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61CF152-04C6-246B-6E60-83D9E56597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42A4C8-8BFC-00B8-5A8D-272A0DB8B5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F03F9CE-0164-7A53-CF56-CB3D13DA4D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B21FA81-4CE1-A503-E30B-42C11281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9885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B270AF-2B84-A21B-1AFC-42228FAC30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E0F1AA8-8698-3137-827B-14D7A8A6347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1EC1F1-6F7D-DE5D-280E-871F2C4E172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86ADBA-BF0F-F527-864F-1671DA9047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025CF7-C6B6-D980-AF31-40478EF9B5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24B8334-C88C-16C5-A246-9498FB031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3345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D54A114-E51B-48E5-6A52-89A62FC26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63C35E-93FD-3D4F-3435-B439B3895F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E64368-80A7-CDE3-5190-DC36A907DB5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AE1F78-36FB-4133-9EBD-0AD12ED60695}" type="datetimeFigureOut">
              <a:rPr lang="en-US" smtClean="0"/>
              <a:t>12/20/2024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CBF41-5E6D-6D73-A526-2A74158399C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2DE4824-10B9-FF54-0B26-A769F19960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606F67-0BB5-4685-AB8C-530E4BA716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753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6813FA-220D-66EF-6735-2BC3CA342A4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6EAD40-DF3F-4438-87BC-9E15C8D7B0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213466F0-A038-A95E-0164-16B1DA92134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698500"/>
            <a:ext cx="121920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1086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304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Towhid Alam</dc:creator>
  <cp:lastModifiedBy>Towhid Alam</cp:lastModifiedBy>
  <cp:revision>1</cp:revision>
  <dcterms:created xsi:type="dcterms:W3CDTF">2024-12-20T12:55:52Z</dcterms:created>
  <dcterms:modified xsi:type="dcterms:W3CDTF">2024-12-20T12:56:00Z</dcterms:modified>
</cp:coreProperties>
</file>

<file path=docProps/thumbnail.jpeg>
</file>